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9"/>
  </p:notes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900"/>
    <a:srgbClr val="ED2939"/>
    <a:srgbClr val="0065B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i-FI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37303B11-5EFE-4A3B-B7C0-4ADE873E5104}" type="datetimeFigureOut">
              <a:rPr lang="fi-FI" smtClean="0"/>
              <a:pPr/>
              <a:t>24.9.2012</a:t>
            </a:fld>
            <a:endParaRPr lang="fi-FI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i-FI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B605DA8A-5216-4F63-A012-E5BD46E625C2}" type="slidenum">
              <a:rPr lang="fi-FI" smtClean="0"/>
              <a:pPr/>
              <a:t>‹#›</a:t>
            </a:fld>
            <a:endParaRPr lang="fi-FI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alto_EN_Electr-Eng_21_RGB_2"/>
          <p:cNvPicPr>
            <a:picLocks noChangeAspect="1" noChangeArrowheads="1"/>
          </p:cNvPicPr>
          <p:nvPr userDrawn="1"/>
        </p:nvPicPr>
        <p:blipFill>
          <a:blip r:embed="rId2" cstate="print"/>
          <a:srcRect t="1408"/>
          <a:stretch>
            <a:fillRect/>
          </a:stretch>
        </p:blipFill>
        <p:spPr bwMode="auto">
          <a:xfrm>
            <a:off x="26988" y="0"/>
            <a:ext cx="2089150" cy="192405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406800" y="1713600"/>
            <a:ext cx="8326800" cy="3920400"/>
          </a:xfrm>
          <a:prstGeom prst="rect">
            <a:avLst/>
          </a:prstGeom>
          <a:solidFill>
            <a:srgbClr val="FF7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00" y="1771200"/>
            <a:ext cx="7772400" cy="133200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2400" y="3143248"/>
            <a:ext cx="6285600" cy="23400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862000" y="5961600"/>
            <a:ext cx="2026800" cy="176400"/>
          </a:xfrm>
        </p:spPr>
        <p:txBody>
          <a:bodyPr wrap="none" lIns="0" tIns="0" rIns="0" bIns="0"/>
          <a:lstStyle>
            <a:lvl1pPr>
              <a:defRPr sz="1200">
                <a:solidFill>
                  <a:schemeClr val="bg2"/>
                </a:solidFill>
              </a:defRPr>
            </a:lvl1pPr>
          </a:lstStyle>
          <a:p>
            <a:fld id="{3622CD5A-A9CA-4187-8D1C-14CBA696F3D0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144400" y="5961600"/>
            <a:ext cx="1962000" cy="6336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7426800" y="5961600"/>
            <a:ext cx="1134000" cy="6336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62000" y="6138000"/>
            <a:ext cx="2026800" cy="4572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572400" y="6138000"/>
            <a:ext cx="2048400" cy="4572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572400" y="5961600"/>
            <a:ext cx="2048400" cy="1764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ABA70-3711-4040-B033-8C7B0100C4FF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2400" y="1584000"/>
            <a:ext cx="3924000" cy="413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84000"/>
            <a:ext cx="3924000" cy="413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buNone/>
              <a:defRPr sz="1400"/>
            </a:lvl6pPr>
            <a:lvl7pPr>
              <a:buNone/>
              <a:defRPr sz="1400"/>
            </a:lvl7pPr>
            <a:lvl8pPr>
              <a:buNone/>
              <a:defRPr sz="1400"/>
            </a:lvl8pPr>
            <a:lvl9pPr>
              <a:buNone/>
              <a:defRPr sz="14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9AE3A-323C-4559-B1BA-656B962F825F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E9B31-C8A9-4E24-941C-E3996421D5FD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B6F0E-CBD3-4E99-91AB-A949DAD71055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400" y="1584000"/>
            <a:ext cx="6285600" cy="413640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ABA70-3711-4040-B033-8C7B0100C4FF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alto_EN_Electr-Eng_21_RGB_2"/>
          <p:cNvPicPr>
            <a:picLocks noChangeAspect="1" noChangeArrowheads="1"/>
          </p:cNvPicPr>
          <p:nvPr userDrawn="1"/>
        </p:nvPicPr>
        <p:blipFill>
          <a:blip r:embed="rId2" cstate="print"/>
          <a:srcRect t="1408"/>
          <a:stretch>
            <a:fillRect/>
          </a:stretch>
        </p:blipFill>
        <p:spPr bwMode="auto">
          <a:xfrm>
            <a:off x="26988" y="0"/>
            <a:ext cx="2089150" cy="192405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00" y="1771200"/>
            <a:ext cx="7772400" cy="1332000"/>
          </a:xfrm>
        </p:spPr>
        <p:txBody>
          <a:bodyPr/>
          <a:lstStyle>
            <a:lvl1pPr>
              <a:defRPr sz="4000">
                <a:solidFill>
                  <a:srgbClr val="FF7900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2400" y="3143248"/>
            <a:ext cx="6285600" cy="2340000"/>
          </a:xfrm>
        </p:spPr>
        <p:txBody>
          <a:bodyPr/>
          <a:lstStyle>
            <a:lvl1pPr marL="0" indent="0" algn="l">
              <a:buNone/>
              <a:defRPr>
                <a:solidFill>
                  <a:srgbClr val="FF7900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2862000" y="5961600"/>
            <a:ext cx="2026800" cy="176400"/>
          </a:xfrm>
        </p:spPr>
        <p:txBody>
          <a:bodyPr wrap="none" lIns="0" tIns="0" rIns="0" bIns="0"/>
          <a:lstStyle>
            <a:lvl1pPr>
              <a:defRPr sz="1200">
                <a:solidFill>
                  <a:schemeClr val="bg2"/>
                </a:solidFill>
              </a:defRPr>
            </a:lvl1pPr>
          </a:lstStyle>
          <a:p>
            <a:fld id="{3622CD5A-A9CA-4187-8D1C-14CBA696F3D0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144400" y="5961600"/>
            <a:ext cx="1962000" cy="6336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7426800" y="5961600"/>
            <a:ext cx="1134000" cy="6336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62000" y="6138000"/>
            <a:ext cx="2026800" cy="4572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572400" y="6138000"/>
            <a:ext cx="2048400" cy="4572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2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572400" y="5961600"/>
            <a:ext cx="2048400" cy="176400"/>
          </a:xfrm>
        </p:spPr>
        <p:txBody>
          <a:bodyPr wrap="none" lIns="0" tIns="0" rIns="0" bIns="0"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  <a:lvl2pPr marL="741600" indent="-284400">
              <a:spcBef>
                <a:spcPts val="288"/>
              </a:spcBef>
              <a:defRPr lang="fi-FI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b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alto_EN_Electr-Eng_13_RGB_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900" y="5815013"/>
            <a:ext cx="2519363" cy="1042987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 userDrawn="1"/>
        </p:nvSpPr>
        <p:spPr>
          <a:xfrm>
            <a:off x="406800" y="406800"/>
            <a:ext cx="8326800" cy="5472000"/>
          </a:xfrm>
          <a:prstGeom prst="rect">
            <a:avLst/>
          </a:prstGeom>
          <a:solidFill>
            <a:srgbClr val="FF7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400" y="547200"/>
            <a:ext cx="7772400" cy="220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ABA70-3711-4040-B033-8C7B0100C4FF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4400" y="6145200"/>
            <a:ext cx="15372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00" y="6145200"/>
            <a:ext cx="1702800" cy="3816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ts val="950"/>
              </a:lnSpc>
              <a:spcBef>
                <a:spcPts val="0"/>
              </a:spcBef>
              <a:buNone/>
              <a:defRPr sz="950" b="1">
                <a:solidFill>
                  <a:schemeClr val="bg2"/>
                </a:solidFill>
              </a:defRPr>
            </a:lvl1pPr>
            <a:lvl2pPr marL="273050" indent="-103188">
              <a:defRPr lang="en-US" sz="95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3050" indent="-93663">
              <a:buFont typeface="Symbol" pitchFamily="18" charset="2"/>
              <a:buNone/>
              <a:defRPr sz="900"/>
            </a:lvl3pPr>
            <a:lvl4pPr marL="273050" indent="-93663">
              <a:defRPr sz="900"/>
            </a:lvl4pPr>
            <a:lvl5pPr marL="273050" indent="-93663">
              <a:buFont typeface="Symbol" pitchFamily="18" charset="2"/>
              <a:buChar char="-"/>
              <a:defRPr sz="900"/>
            </a:lvl5pPr>
            <a:lvl6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6pPr>
            <a:lvl7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7pPr>
            <a:lvl8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8pPr>
            <a:lvl9pPr marL="273600" indent="-93600">
              <a:spcBef>
                <a:spcPts val="300"/>
              </a:spcBef>
              <a:buFont typeface="Symbol" pitchFamily="18" charset="2"/>
              <a:buChar char="-"/>
              <a:defRPr sz="9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alto_EN_Electr-Eng_13_RGB_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15900" y="5815013"/>
            <a:ext cx="2519363" cy="1042987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2400" y="489600"/>
            <a:ext cx="7988400" cy="108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2400" y="1584000"/>
            <a:ext cx="7988400" cy="41364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30800" y="6274800"/>
            <a:ext cx="1544400" cy="12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7EE6C06D-47AC-41E9-B6F8-74CFCE12D955}" type="datetime1">
              <a:rPr lang="en-US" noProof="0" smtClean="0"/>
              <a:pPr/>
              <a:t>9/24/2012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0800" y="6145200"/>
            <a:ext cx="1544400" cy="12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30800" y="6400800"/>
            <a:ext cx="1544400" cy="12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2384017-E4DF-4A7A-8FA6-2DC68C3EB4D0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/>
          <p:cNvSpPr/>
          <p:nvPr/>
        </p:nvSpPr>
        <p:spPr>
          <a:xfrm>
            <a:off x="571472" y="5814000"/>
            <a:ext cx="7988400" cy="64800"/>
          </a:xfrm>
          <a:prstGeom prst="rect">
            <a:avLst/>
          </a:prstGeom>
          <a:solidFill>
            <a:srgbClr val="FF79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50" r:id="rId6"/>
    <p:sldLayoutId id="2147483662" r:id="rId7"/>
    <p:sldLayoutId id="2147483663" r:id="rId8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rgbClr val="FF79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4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4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4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3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i-FI" dirty="0" smtClean="0"/>
              <a:t>RC-auton </a:t>
            </a:r>
            <a:r>
              <a:rPr lang="fi-FI" dirty="0" smtClean="0"/>
              <a:t>mekatroniikan ja käyttöliittymän </a:t>
            </a:r>
            <a:r>
              <a:rPr lang="fi-FI" dirty="0" smtClean="0"/>
              <a:t>kehitys</a:t>
            </a:r>
            <a:br>
              <a:rPr lang="fi-FI" dirty="0" smtClean="0"/>
            </a:br>
            <a:endParaRPr lang="fi-FI" dirty="0" smtClean="0">
              <a:ea typeface="ＭＳ Ｐゴシック" pitchFamily="34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 smtClean="0"/>
              <a:t>Projektisuunitelman esittely</a:t>
            </a:r>
          </a:p>
          <a:p>
            <a:r>
              <a:rPr lang="fi-FI" dirty="0" smtClean="0"/>
              <a:t>Otso </a:t>
            </a:r>
            <a:r>
              <a:rPr lang="fi-FI" dirty="0" smtClean="0"/>
              <a:t>Saarentaus </a:t>
            </a:r>
          </a:p>
          <a:p>
            <a:r>
              <a:rPr lang="fi-FI" dirty="0" smtClean="0"/>
              <a:t>Valter Sandström</a:t>
            </a:r>
            <a:endParaRPr lang="en-US" dirty="0" smtClean="0"/>
          </a:p>
          <a:p>
            <a:endParaRPr lang="fi-FI" dirty="0" smtClean="0">
              <a:ea typeface="ＭＳ Ｐゴシック" pitchFamily="34" charset="-128"/>
            </a:endParaRPr>
          </a:p>
          <a:p>
            <a:r>
              <a:rPr lang="fi-FI" dirty="0" smtClean="0">
                <a:ea typeface="ＭＳ Ｐゴシック" pitchFamily="34" charset="-128"/>
              </a:rPr>
              <a:t>25.09.2012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843808" y="6237312"/>
            <a:ext cx="2026800" cy="45720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539552" y="6165304"/>
            <a:ext cx="2048400" cy="457200"/>
          </a:xfrm>
        </p:spPr>
        <p:txBody>
          <a:bodyPr/>
          <a:lstStyle/>
          <a:p>
            <a:r>
              <a:rPr lang="fi-FI" b="0" dirty="0" smtClean="0"/>
              <a:t>Valvoja: </a:t>
            </a:r>
          </a:p>
          <a:p>
            <a:r>
              <a:rPr lang="fi-FI" b="0" dirty="0" smtClean="0"/>
              <a:t>Mika </a:t>
            </a:r>
            <a:r>
              <a:rPr lang="fi-FI" b="0" dirty="0" smtClean="0"/>
              <a:t>Matilainen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fi-FI" dirty="0" smtClean="0">
                <a:ea typeface="ＭＳ Ｐゴシック" pitchFamily="34" charset="-128"/>
              </a:rPr>
              <a:t>Automaatio- ja systeemitekniikan projektityöt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1. Projektin Tausta</a:t>
            </a:r>
            <a:endParaRPr lang="fi-FI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400" y="1196752"/>
            <a:ext cx="7988400" cy="452364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i-FI" sz="2000" dirty="0" smtClean="0"/>
              <a:t>	Projektin taustana on koneenrakennustekniikan laitoksen kurssi Ajoneuvojen tuotekehitys 2011.</a:t>
            </a:r>
            <a:endParaRPr lang="fi-FI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b="0" dirty="0" smtClean="0"/>
              <a:t>Otso Saarentaus </a:t>
            </a:r>
          </a:p>
          <a:p>
            <a:r>
              <a:rPr lang="fi-FI" b="0" dirty="0" smtClean="0"/>
              <a:t>Valter </a:t>
            </a:r>
            <a:r>
              <a:rPr lang="fi-FI" b="0" dirty="0" smtClean="0"/>
              <a:t>Sandström</a:t>
            </a:r>
            <a:endParaRPr lang="en-US" dirty="0" smtClean="0"/>
          </a:p>
          <a:p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25.09.2012</a:t>
            </a:r>
          </a:p>
          <a:p>
            <a:endParaRPr lang="fi-FI" dirty="0"/>
          </a:p>
        </p:txBody>
      </p:sp>
      <p:pic>
        <p:nvPicPr>
          <p:cNvPr id="2050" name="Picture 2" descr="D:\MrZelo\Dropbox\Studier\Kurser\ASProjektityöt\Kuvat\RC-autoGen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2060848"/>
            <a:ext cx="6021597" cy="36724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2. Projektin </a:t>
            </a:r>
            <a:r>
              <a:rPr lang="fi-FI" dirty="0" smtClean="0"/>
              <a:t>yleiset tavoitteet: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smtClean="0"/>
              <a:t>ABS </a:t>
            </a:r>
            <a:r>
              <a:rPr lang="fi-FI" dirty="0" smtClean="0"/>
              <a:t>jarrutekniikka toteutettuna </a:t>
            </a:r>
            <a:r>
              <a:rPr lang="fi-FI" dirty="0" smtClean="0"/>
              <a:t>mikrokontrolleriin</a:t>
            </a:r>
          </a:p>
          <a:p>
            <a:r>
              <a:rPr lang="fi-FI" dirty="0" smtClean="0"/>
              <a:t>Ajoneuvonhallintajärjestelmän </a:t>
            </a:r>
            <a:r>
              <a:rPr lang="fi-FI" dirty="0" smtClean="0"/>
              <a:t>(ESC) toteuttaminen </a:t>
            </a:r>
            <a:r>
              <a:rPr lang="fi-FI" dirty="0" smtClean="0"/>
              <a:t>mikrokontrolleriin</a:t>
            </a:r>
          </a:p>
          <a:p>
            <a:r>
              <a:rPr lang="fi-FI" dirty="0" smtClean="0"/>
              <a:t>PC-käyttöliittymän </a:t>
            </a:r>
            <a:r>
              <a:rPr lang="fi-FI" dirty="0" smtClean="0"/>
              <a:t>toteuttaminen, johon kuuluu m.m</a:t>
            </a:r>
            <a:r>
              <a:rPr lang="fi-FI" dirty="0" smtClean="0"/>
              <a:t>.:</a:t>
            </a:r>
          </a:p>
          <a:p>
            <a:pPr lvl="1"/>
            <a:r>
              <a:rPr lang="fi-FI" dirty="0" smtClean="0"/>
              <a:t>Realaikainen </a:t>
            </a:r>
            <a:r>
              <a:rPr lang="fi-FI" dirty="0" smtClean="0"/>
              <a:t>datan näyttäminen </a:t>
            </a:r>
            <a:r>
              <a:rPr lang="fi-FI" dirty="0" smtClean="0"/>
              <a:t>loogisesti</a:t>
            </a:r>
          </a:p>
          <a:p>
            <a:pPr lvl="1"/>
            <a:r>
              <a:rPr lang="fi-FI" dirty="0" smtClean="0"/>
              <a:t>Ajoneuvon ohjaus</a:t>
            </a:r>
          </a:p>
          <a:p>
            <a:pPr lvl="1"/>
            <a:r>
              <a:rPr lang="fi-FI" dirty="0" smtClean="0"/>
              <a:t>Ajodatan </a:t>
            </a:r>
            <a:r>
              <a:rPr lang="fi-FI" dirty="0" smtClean="0"/>
              <a:t>keruu ja </a:t>
            </a:r>
            <a:r>
              <a:rPr lang="fi-FI" dirty="0" smtClean="0"/>
              <a:t>hallinta</a:t>
            </a:r>
          </a:p>
          <a:p>
            <a:pPr lvl="1"/>
            <a:r>
              <a:rPr lang="fi-FI" dirty="0" smtClean="0"/>
              <a:t>Radiokommunikointi auton kanssa</a:t>
            </a:r>
            <a:endParaRPr lang="fi-FI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b="0" dirty="0" smtClean="0"/>
              <a:t>Otso Saarentaus </a:t>
            </a:r>
          </a:p>
          <a:p>
            <a:r>
              <a:rPr lang="fi-FI" b="0" dirty="0" smtClean="0"/>
              <a:t>Valter </a:t>
            </a:r>
            <a:r>
              <a:rPr lang="fi-FI" b="0" dirty="0" smtClean="0"/>
              <a:t>Sandström</a:t>
            </a:r>
            <a:endParaRPr lang="en-US" dirty="0" smtClean="0"/>
          </a:p>
          <a:p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25.09.2012</a:t>
            </a:r>
          </a:p>
          <a:p>
            <a:endParaRPr lang="fi-FI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100" dirty="0" smtClean="0"/>
              <a:t>3</a:t>
            </a:r>
            <a:r>
              <a:rPr lang="fi-FI" sz="3100" dirty="0" smtClean="0"/>
              <a:t>. Nykytilanne</a:t>
            </a:r>
            <a:endParaRPr lang="fi-FI" sz="31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b="0" dirty="0" smtClean="0"/>
              <a:t>Otso Saarentaus </a:t>
            </a:r>
          </a:p>
          <a:p>
            <a:r>
              <a:rPr lang="fi-FI" b="0" dirty="0" smtClean="0"/>
              <a:t>Valter </a:t>
            </a:r>
            <a:r>
              <a:rPr lang="fi-FI" b="0" dirty="0" smtClean="0"/>
              <a:t>Sandström</a:t>
            </a:r>
            <a:endParaRPr lang="en-US" dirty="0" smtClean="0"/>
          </a:p>
          <a:p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25.09.2012</a:t>
            </a:r>
          </a:p>
          <a:p>
            <a:endParaRPr lang="fi-FI" dirty="0"/>
          </a:p>
        </p:txBody>
      </p:sp>
      <p:pic>
        <p:nvPicPr>
          <p:cNvPr id="3074" name="Picture 2" descr="D:\MrZelo\Dropbox\Studier\Kurser\ASProjektityöt\Kuvat\Testipenkk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1196750"/>
            <a:ext cx="5688632" cy="4108107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683568" y="5301208"/>
            <a:ext cx="72728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dirty="0" smtClean="0"/>
              <a:t>	</a:t>
            </a:r>
            <a:r>
              <a:rPr lang="fi-FI" sz="1600" dirty="0" smtClean="0"/>
              <a:t>Pienoismallin </a:t>
            </a:r>
            <a:r>
              <a:rPr lang="fi-FI" sz="1600" dirty="0" smtClean="0"/>
              <a:t>elektroniikkakomponenttien </a:t>
            </a:r>
            <a:r>
              <a:rPr lang="fi-FI" sz="1600" dirty="0" smtClean="0"/>
              <a:t>testipenkki</a:t>
            </a:r>
            <a:endParaRPr lang="fi-FI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4. Elektroniikka kaavio</a:t>
            </a:r>
            <a:endParaRPr lang="fi-FI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b="0" dirty="0" smtClean="0"/>
              <a:t>Otso Saarentaus </a:t>
            </a:r>
          </a:p>
          <a:p>
            <a:r>
              <a:rPr lang="fi-FI" b="0" dirty="0" smtClean="0"/>
              <a:t>Valter </a:t>
            </a:r>
            <a:r>
              <a:rPr lang="fi-FI" b="0" dirty="0" smtClean="0"/>
              <a:t>Sandström</a:t>
            </a:r>
            <a:endParaRPr lang="en-US" dirty="0" smtClean="0"/>
          </a:p>
          <a:p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25.09.2012</a:t>
            </a:r>
          </a:p>
          <a:p>
            <a:endParaRPr lang="fi-FI" dirty="0"/>
          </a:p>
        </p:txBody>
      </p:sp>
      <p:pic>
        <p:nvPicPr>
          <p:cNvPr id="1026" name="Picture 2" descr="D:\MrZelo\Dropbox\Studier\Kurser\ASProjektityöt\komponenti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67267" y="1586754"/>
            <a:ext cx="5729069" cy="414650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5</a:t>
            </a:r>
            <a:r>
              <a:rPr lang="fi-FI" dirty="0" smtClean="0"/>
              <a:t>. Käyttöliittymä</a:t>
            </a:r>
            <a:endParaRPr lang="fi-FI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i-FI" b="0" dirty="0" smtClean="0"/>
              <a:t>Otso Saarentaus </a:t>
            </a:r>
          </a:p>
          <a:p>
            <a:r>
              <a:rPr lang="fi-FI" b="0" dirty="0" smtClean="0"/>
              <a:t>Valter </a:t>
            </a:r>
            <a:r>
              <a:rPr lang="fi-FI" b="0" dirty="0" smtClean="0"/>
              <a:t>Sandström</a:t>
            </a:r>
            <a:endParaRPr lang="en-US" dirty="0" smtClean="0"/>
          </a:p>
          <a:p>
            <a:endParaRPr lang="fi-F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25.09.2012</a:t>
            </a:r>
          </a:p>
          <a:p>
            <a:endParaRPr lang="fi-FI" dirty="0"/>
          </a:p>
        </p:txBody>
      </p:sp>
      <p:pic>
        <p:nvPicPr>
          <p:cNvPr id="4098" name="Picture 2" descr="D:\MrZelo\Dropbox\Studier\Kurser\ASProjektityöt\Kuvat\MatlabGUI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2348880"/>
            <a:ext cx="1698469" cy="2304256"/>
          </a:xfrm>
          <a:prstGeom prst="rect">
            <a:avLst/>
          </a:prstGeom>
          <a:noFill/>
        </p:spPr>
      </p:pic>
      <p:pic>
        <p:nvPicPr>
          <p:cNvPr id="4099" name="Picture 3" descr="D:\MrZelo\Dropbox\Studier\Kurser\ASProjektityöt\Kuvat\MatlabGUI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5776" y="1196752"/>
            <a:ext cx="5976664" cy="44466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348880"/>
            <a:ext cx="7988400" cy="1080000"/>
          </a:xfrm>
        </p:spPr>
        <p:txBody>
          <a:bodyPr/>
          <a:lstStyle/>
          <a:p>
            <a:r>
              <a:rPr lang="fi-FI" dirty="0" smtClean="0"/>
              <a:t>Kysymyksiä?</a:t>
            </a:r>
            <a:endParaRPr lang="fi-FI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i-FI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alto_electr-Eng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928B81"/>
      </a:lt2>
      <a:accent1>
        <a:srgbClr val="009B3A"/>
      </a:accent1>
      <a:accent2>
        <a:srgbClr val="FF7900"/>
      </a:accent2>
      <a:accent3>
        <a:srgbClr val="0065BD"/>
      </a:accent3>
      <a:accent4>
        <a:srgbClr val="ED2939"/>
      </a:accent4>
      <a:accent5>
        <a:srgbClr val="FECB00"/>
      </a:accent5>
      <a:accent6>
        <a:srgbClr val="6639B7"/>
      </a:accent6>
      <a:hlink>
        <a:srgbClr val="0065BD"/>
      </a:hlink>
      <a:folHlink>
        <a:srgbClr val="ED2939"/>
      </a:folHlink>
    </a:clrScheme>
    <a:fontScheme name="Aalto_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aalto_electr-Eng</Template>
  <TotalTime>78</TotalTime>
  <Words>97</Words>
  <Application>Microsoft Office PowerPoint</Application>
  <PresentationFormat>On-screen Show (4:3)</PresentationFormat>
  <Paragraphs>39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aalto_electr-Eng</vt:lpstr>
      <vt:lpstr>RC-auton mekatroniikan ja käyttöliittymän kehitys </vt:lpstr>
      <vt:lpstr>1. Projektin Tausta</vt:lpstr>
      <vt:lpstr>2. Projektin yleiset tavoitteet:</vt:lpstr>
      <vt:lpstr>3. Nykytilanne</vt:lpstr>
      <vt:lpstr>4. Elektroniikka kaavio</vt:lpstr>
      <vt:lpstr>5. Käyttöliittymä</vt:lpstr>
      <vt:lpstr>Kysymyksiä?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MrZelo</dc:creator>
  <cp:lastModifiedBy>MrZelo</cp:lastModifiedBy>
  <cp:revision>10</cp:revision>
  <dcterms:created xsi:type="dcterms:W3CDTF">2012-09-24T17:54:55Z</dcterms:created>
  <dcterms:modified xsi:type="dcterms:W3CDTF">2012-09-24T19:13:10Z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vTieturiVerId">
    <vt:lpwstr>002</vt:lpwstr>
  </property>
</Properties>
</file>

<file path=docProps/thumbnail.jpeg>
</file>